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4" r:id="rId6"/>
    <p:sldId id="260" r:id="rId7"/>
    <p:sldId id="275" r:id="rId8"/>
    <p:sldId id="261" r:id="rId9"/>
    <p:sldId id="276" r:id="rId10"/>
    <p:sldId id="262" r:id="rId11"/>
    <p:sldId id="277" r:id="rId12"/>
    <p:sldId id="263" r:id="rId13"/>
    <p:sldId id="271" r:id="rId14"/>
    <p:sldId id="272" r:id="rId15"/>
    <p:sldId id="267" r:id="rId16"/>
    <p:sldId id="265" r:id="rId17"/>
    <p:sldId id="268" r:id="rId18"/>
    <p:sldId id="269" r:id="rId19"/>
    <p:sldId id="266" r:id="rId20"/>
    <p:sldId id="264" r:id="rId21"/>
    <p:sldId id="273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89"/>
    <p:restoredTop sz="94715"/>
  </p:normalViewPr>
  <p:slideViewPr>
    <p:cSldViewPr>
      <p:cViewPr varScale="1">
        <p:scale>
          <a:sx n="122" d="100"/>
          <a:sy n="122" d="100"/>
        </p:scale>
        <p:origin x="1608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39927-7C47-4E4E-B3B9-466795634F63}" type="datetimeFigureOut">
              <a:rPr lang="en-US" smtClean="0"/>
              <a:pPr/>
              <a:t>5/9/20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A253-294A-47A9-AD39-111247A319B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39927-7C47-4E4E-B3B9-466795634F63}" type="datetimeFigureOut">
              <a:rPr lang="en-US" smtClean="0"/>
              <a:pPr/>
              <a:t>5/9/20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A253-294A-47A9-AD39-111247A319B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39927-7C47-4E4E-B3B9-466795634F63}" type="datetimeFigureOut">
              <a:rPr lang="en-US" smtClean="0"/>
              <a:pPr/>
              <a:t>5/9/20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A253-294A-47A9-AD39-111247A319B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39927-7C47-4E4E-B3B9-466795634F63}" type="datetimeFigureOut">
              <a:rPr lang="en-US" smtClean="0"/>
              <a:pPr/>
              <a:t>5/9/20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A253-294A-47A9-AD39-111247A319B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39927-7C47-4E4E-B3B9-466795634F63}" type="datetimeFigureOut">
              <a:rPr lang="en-US" smtClean="0"/>
              <a:pPr/>
              <a:t>5/9/20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A253-294A-47A9-AD39-111247A319B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39927-7C47-4E4E-B3B9-466795634F63}" type="datetimeFigureOut">
              <a:rPr lang="en-US" smtClean="0"/>
              <a:pPr/>
              <a:t>5/9/20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A253-294A-47A9-AD39-111247A319B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39927-7C47-4E4E-B3B9-466795634F63}" type="datetimeFigureOut">
              <a:rPr lang="en-US" smtClean="0"/>
              <a:pPr/>
              <a:t>5/9/20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A253-294A-47A9-AD39-111247A319B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39927-7C47-4E4E-B3B9-466795634F63}" type="datetimeFigureOut">
              <a:rPr lang="en-US" smtClean="0"/>
              <a:pPr/>
              <a:t>5/9/20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A253-294A-47A9-AD39-111247A319B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39927-7C47-4E4E-B3B9-466795634F63}" type="datetimeFigureOut">
              <a:rPr lang="en-US" smtClean="0"/>
              <a:pPr/>
              <a:t>5/9/20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A253-294A-47A9-AD39-111247A319B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39927-7C47-4E4E-B3B9-466795634F63}" type="datetimeFigureOut">
              <a:rPr lang="en-US" smtClean="0"/>
              <a:pPr/>
              <a:t>5/9/20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A253-294A-47A9-AD39-111247A319B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39927-7C47-4E4E-B3B9-466795634F63}" type="datetimeFigureOut">
              <a:rPr lang="en-US" smtClean="0"/>
              <a:pPr/>
              <a:t>5/9/20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4A253-294A-47A9-AD39-111247A319B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39927-7C47-4E4E-B3B9-466795634F63}" type="datetimeFigureOut">
              <a:rPr lang="en-US" smtClean="0"/>
              <a:pPr/>
              <a:t>5/9/20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4A253-294A-47A9-AD39-111247A319B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d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b="1" dirty="0"/>
              <a:t>The Water Cycle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 dirty="0">
                <a:solidFill>
                  <a:srgbClr val="000000"/>
                </a:solidFill>
              </a:rPr>
              <a:t>A presentation by Science Doodles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Transpiration</a:t>
            </a:r>
          </a:p>
        </p:txBody>
      </p:sp>
      <p:pic>
        <p:nvPicPr>
          <p:cNvPr id="4" name="Content Placeholder 3" descr="14 ppt 5 transpiratio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218529"/>
            <a:ext cx="8229600" cy="1811197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nspiration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21" y="685800"/>
            <a:ext cx="7915839" cy="555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63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Run-off</a:t>
            </a:r>
          </a:p>
        </p:txBody>
      </p:sp>
      <p:pic>
        <p:nvPicPr>
          <p:cNvPr id="4" name="Content Placeholder 3" descr="14 ppt 6 run-off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218529"/>
            <a:ext cx="8229600" cy="1811197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4f3ec8154c1201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3" y="533400"/>
            <a:ext cx="8302847" cy="557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84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676400"/>
            <a:ext cx="8229600" cy="2849562"/>
          </a:xfrm>
        </p:spPr>
        <p:txBody>
          <a:bodyPr/>
          <a:lstStyle/>
          <a:p>
            <a:r>
              <a:rPr lang="en-US" sz="6600" dirty="0"/>
              <a:t>Quiz</a:t>
            </a:r>
          </a:p>
        </p:txBody>
      </p:sp>
    </p:spTree>
    <p:extLst>
      <p:ext uri="{BB962C8B-B14F-4D97-AF65-F5344CB8AC3E}">
        <p14:creationId xmlns:p14="http://schemas.microsoft.com/office/powerpoint/2010/main" val="1362488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44762"/>
          </a:xfrm>
        </p:spPr>
        <p:txBody>
          <a:bodyPr/>
          <a:lstStyle/>
          <a:p>
            <a:r>
              <a:rPr lang="en-US" dirty="0"/>
              <a:t>What is the process that occurs when water changes from a liquid to a gas, caused by heat?</a:t>
            </a:r>
          </a:p>
        </p:txBody>
      </p:sp>
      <p:pic>
        <p:nvPicPr>
          <p:cNvPr id="4" name="Content Placeholder 3" descr="14 ppt 4 evaporatio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218529"/>
            <a:ext cx="8229600" cy="1811197"/>
          </a:xfrm>
        </p:spPr>
      </p:pic>
    </p:spTree>
    <p:extLst>
      <p:ext uri="{BB962C8B-B14F-4D97-AF65-F5344CB8AC3E}">
        <p14:creationId xmlns:p14="http://schemas.microsoft.com/office/powerpoint/2010/main" val="280757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68562"/>
          </a:xfrm>
        </p:spPr>
        <p:txBody>
          <a:bodyPr/>
          <a:lstStyle/>
          <a:p>
            <a:r>
              <a:rPr lang="en-US" dirty="0"/>
              <a:t>What are water droplets that fall from the atmosphere in the form of rain, sleet, snow, or hail?</a:t>
            </a:r>
          </a:p>
        </p:txBody>
      </p:sp>
      <p:pic>
        <p:nvPicPr>
          <p:cNvPr id="4" name="Content Placeholder 3" descr="14 ppt 2 precipitatio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218529"/>
            <a:ext cx="8229600" cy="1811197"/>
          </a:xfrm>
        </p:spPr>
      </p:pic>
    </p:spTree>
    <p:extLst>
      <p:ext uri="{BB962C8B-B14F-4D97-AF65-F5344CB8AC3E}">
        <p14:creationId xmlns:p14="http://schemas.microsoft.com/office/powerpoint/2010/main" val="129965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44762"/>
          </a:xfrm>
        </p:spPr>
        <p:txBody>
          <a:bodyPr/>
          <a:lstStyle/>
          <a:p>
            <a:r>
              <a:rPr lang="en-US" dirty="0"/>
              <a:t>What is the passage of water vapor from a plant to the atmosphere?</a:t>
            </a:r>
          </a:p>
        </p:txBody>
      </p:sp>
      <p:pic>
        <p:nvPicPr>
          <p:cNvPr id="4" name="Content Placeholder 3" descr="14 ppt 5 transpiratio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218529"/>
            <a:ext cx="8229600" cy="1811197"/>
          </a:xfrm>
        </p:spPr>
      </p:pic>
    </p:spTree>
    <p:extLst>
      <p:ext uri="{BB962C8B-B14F-4D97-AF65-F5344CB8AC3E}">
        <p14:creationId xmlns:p14="http://schemas.microsoft.com/office/powerpoint/2010/main" val="174562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92362"/>
          </a:xfrm>
        </p:spPr>
        <p:txBody>
          <a:bodyPr/>
          <a:lstStyle/>
          <a:p>
            <a:r>
              <a:rPr lang="en-US" dirty="0"/>
              <a:t>What is rainfall that is not absorbed by soil and travels to the ocean?</a:t>
            </a:r>
          </a:p>
        </p:txBody>
      </p:sp>
      <p:pic>
        <p:nvPicPr>
          <p:cNvPr id="4" name="Content Placeholder 3" descr="14 ppt 6 run-off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218529"/>
            <a:ext cx="8229600" cy="1811197"/>
          </a:xfrm>
        </p:spPr>
      </p:pic>
    </p:spTree>
    <p:extLst>
      <p:ext uri="{BB962C8B-B14F-4D97-AF65-F5344CB8AC3E}">
        <p14:creationId xmlns:p14="http://schemas.microsoft.com/office/powerpoint/2010/main" val="1699309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44762"/>
          </a:xfrm>
        </p:spPr>
        <p:txBody>
          <a:bodyPr/>
          <a:lstStyle/>
          <a:p>
            <a:r>
              <a:rPr lang="en-US" dirty="0"/>
              <a:t>What is the cooling of water in the atmosphere changing gas to a liquid?</a:t>
            </a:r>
          </a:p>
        </p:txBody>
      </p:sp>
      <p:pic>
        <p:nvPicPr>
          <p:cNvPr id="4" name="Content Placeholder 3" descr="14 ppt 3 condensatio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218529"/>
            <a:ext cx="8229600" cy="1811197"/>
          </a:xfrm>
        </p:spPr>
      </p:pic>
    </p:spTree>
    <p:extLst>
      <p:ext uri="{BB962C8B-B14F-4D97-AF65-F5344CB8AC3E}">
        <p14:creationId xmlns:p14="http://schemas.microsoft.com/office/powerpoint/2010/main" val="292121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Vocabulary Words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0" y="1981200"/>
            <a:ext cx="4572000" cy="4144963"/>
          </a:xfrm>
        </p:spPr>
        <p:txBody>
          <a:bodyPr/>
          <a:lstStyle/>
          <a:p>
            <a:r>
              <a:rPr lang="en-US" dirty="0"/>
              <a:t>Water cycle</a:t>
            </a:r>
          </a:p>
          <a:p>
            <a:r>
              <a:rPr lang="en-US" dirty="0"/>
              <a:t>Precipitation</a:t>
            </a:r>
          </a:p>
          <a:p>
            <a:r>
              <a:rPr lang="en-US" dirty="0"/>
              <a:t>Condensation</a:t>
            </a:r>
          </a:p>
          <a:p>
            <a:r>
              <a:rPr lang="en-US" dirty="0"/>
              <a:t>Evaporation</a:t>
            </a:r>
          </a:p>
          <a:p>
            <a:r>
              <a:rPr lang="en-US" dirty="0"/>
              <a:t>Transpiration</a:t>
            </a:r>
          </a:p>
          <a:p>
            <a:r>
              <a:rPr lang="en-US" dirty="0"/>
              <a:t>Run-off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73362"/>
          </a:xfrm>
        </p:spPr>
        <p:txBody>
          <a:bodyPr>
            <a:normAutofit fontScale="90000"/>
          </a:bodyPr>
          <a:lstStyle/>
          <a:p>
            <a:r>
              <a:rPr lang="en-US" dirty="0"/>
              <a:t>What are the changes to water when it evaporates into the air, condenses into clouds, and then precipitates down to Earth?</a:t>
            </a:r>
          </a:p>
        </p:txBody>
      </p:sp>
      <p:pic>
        <p:nvPicPr>
          <p:cNvPr id="4" name="Content Placeholder 3" descr="14 ppt 1 water cycl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505200"/>
            <a:ext cx="8229600" cy="1812140"/>
          </a:xfrm>
        </p:spPr>
      </p:pic>
    </p:spTree>
    <p:extLst>
      <p:ext uri="{BB962C8B-B14F-4D97-AF65-F5344CB8AC3E}">
        <p14:creationId xmlns:p14="http://schemas.microsoft.com/office/powerpoint/2010/main" val="356870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ycle.png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 rot="5400000">
            <a:off x="1451263" y="-613063"/>
            <a:ext cx="6241474" cy="807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60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cycle</a:t>
            </a:r>
          </a:p>
        </p:txBody>
      </p:sp>
      <p:pic>
        <p:nvPicPr>
          <p:cNvPr id="4" name="Content Placeholder 3" descr="14 ppt 1 water cycl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218529"/>
            <a:ext cx="8229600" cy="181214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Precipitation</a:t>
            </a:r>
          </a:p>
        </p:txBody>
      </p:sp>
      <p:pic>
        <p:nvPicPr>
          <p:cNvPr id="4" name="Content Placeholder 3" descr="14 ppt 2 precipitatio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218529"/>
            <a:ext cx="8229600" cy="1811197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in_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93" y="609600"/>
            <a:ext cx="7929207" cy="54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396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Condensation</a:t>
            </a:r>
          </a:p>
        </p:txBody>
      </p:sp>
      <p:pic>
        <p:nvPicPr>
          <p:cNvPr id="4" name="Content Placeholder 3" descr="14 ppt 3 condensatio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218529"/>
            <a:ext cx="8229600" cy="1811197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ndensation_on_water_bott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76250"/>
            <a:ext cx="7696200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969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Evaporation</a:t>
            </a:r>
          </a:p>
        </p:txBody>
      </p:sp>
      <p:pic>
        <p:nvPicPr>
          <p:cNvPr id="4" name="Content Placeholder 3" descr="14 ppt 4 evaporatio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3218529"/>
            <a:ext cx="8229600" cy="1811197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68053_or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889000"/>
            <a:ext cx="7620000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92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135</Words>
  <Application>Microsoft Macintosh PowerPoint</Application>
  <PresentationFormat>Presentación en pantalla (4:3)</PresentationFormat>
  <Paragraphs>22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The Water Cycle</vt:lpstr>
      <vt:lpstr>Vocabulary Words</vt:lpstr>
      <vt:lpstr>Water cycle</vt:lpstr>
      <vt:lpstr>Precipitation</vt:lpstr>
      <vt:lpstr>Presentación de PowerPoint</vt:lpstr>
      <vt:lpstr>Condensation</vt:lpstr>
      <vt:lpstr>Presentación de PowerPoint</vt:lpstr>
      <vt:lpstr>Evaporation</vt:lpstr>
      <vt:lpstr>Presentación de PowerPoint</vt:lpstr>
      <vt:lpstr>Transpiration</vt:lpstr>
      <vt:lpstr>Presentación de PowerPoint</vt:lpstr>
      <vt:lpstr>Run-off</vt:lpstr>
      <vt:lpstr>Presentación de PowerPoint</vt:lpstr>
      <vt:lpstr>Quiz</vt:lpstr>
      <vt:lpstr>What is the process that occurs when water changes from a liquid to a gas, caused by heat?</vt:lpstr>
      <vt:lpstr>What are water droplets that fall from the atmosphere in the form of rain, sleet, snow, or hail?</vt:lpstr>
      <vt:lpstr>What is the passage of water vapor from a plant to the atmosphere?</vt:lpstr>
      <vt:lpstr>What is rainfall that is not absorbed by soil and travels to the ocean?</vt:lpstr>
      <vt:lpstr>What is the cooling of water in the atmosphere changing gas to a liquid?</vt:lpstr>
      <vt:lpstr>What are the changes to water when it evaporates into the air, condenses into clouds, and then precipitates down to Earth?</vt:lpstr>
      <vt:lpstr>Presentación de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Water Cycle</dc:title>
  <dc:creator>Admin</dc:creator>
  <cp:lastModifiedBy>carolina gonzalez</cp:lastModifiedBy>
  <cp:revision>7</cp:revision>
  <dcterms:created xsi:type="dcterms:W3CDTF">2015-12-02T00:33:06Z</dcterms:created>
  <dcterms:modified xsi:type="dcterms:W3CDTF">2020-05-09T15:18:54Z</dcterms:modified>
</cp:coreProperties>
</file>